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6" r:id="rId4"/>
    <p:sldId id="258" r:id="rId5"/>
    <p:sldId id="259" r:id="rId6"/>
    <p:sldId id="267" r:id="rId7"/>
    <p:sldId id="260" r:id="rId8"/>
    <p:sldId id="261" r:id="rId9"/>
    <p:sldId id="263" r:id="rId10"/>
    <p:sldId id="268" r:id="rId11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굴림" panose="020B0600000101010101" pitchFamily="34" charset="-127"/>
        <a:ea typeface="굴림" panose="020B0600000101010101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-143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D24F267-9742-46FF-8649-37DA42EE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7A157-4FAC-4B34-A214-2EF8C36FD9D9}" type="datetimeFigureOut">
              <a:rPr lang="ko-KR" altLang="en-US"/>
              <a:pPr>
                <a:defRPr/>
              </a:pPr>
              <a:t>2020-05-23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2C8B356-952E-4FAF-867E-B6C0C5294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51A0BBA-FF2A-4CA2-A773-97E931DA6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B0472-37D1-4404-A58F-B101969BA5C1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927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BDB90F7-64B2-4267-8EE2-F0AF6B575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3A956-F66C-4218-90D5-EC3D217A5AF3}" type="datetimeFigureOut">
              <a:rPr lang="ko-KR" altLang="en-US"/>
              <a:pPr>
                <a:defRPr/>
              </a:pPr>
              <a:t>2020-05-23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7D3DFA9-527C-4136-97DB-446B4CD3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5C5DF2B-86DD-4519-850E-DAF836FE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80E5C1-A5E2-4D0B-80E1-9E0305E33093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63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5F8B3B4-78AD-43AB-8E72-E6E9C2F43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8C7A5D-AB04-456F-B7DA-258B8D27FCD3}" type="datetimeFigureOut">
              <a:rPr lang="ko-KR" altLang="en-US"/>
              <a:pPr>
                <a:defRPr/>
              </a:pPr>
              <a:t>2020-05-23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CD37D9D-250A-4DFD-A7A9-A7A1BE381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3C0E9FB-B87D-43AC-B1F4-3A4EC5AAB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DC6183-4306-4B84-94EB-218C5281A93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23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8ACFA44-19B8-4CC7-B5AE-7A964801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6B407-24E0-462E-87AB-744611BF1446}" type="datetimeFigureOut">
              <a:rPr lang="ko-KR" altLang="en-US"/>
              <a:pPr>
                <a:defRPr/>
              </a:pPr>
              <a:t>2020-05-23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9ABD507-C3BD-45BF-806E-035B807C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11CA502-8B35-4817-92AF-D918B7E1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39EE89-ED1F-45FA-BFA3-A83EB967609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049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B966147-A716-4D16-8A3F-7A5205F78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ADE3F-58F7-4372-816E-BEDAE2FAA3B5}" type="datetimeFigureOut">
              <a:rPr lang="ko-KR" altLang="en-US"/>
              <a:pPr>
                <a:defRPr/>
              </a:pPr>
              <a:t>2020-05-23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0F8D890-3623-4711-9E23-5664EE241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759068D-ED20-4954-91A7-080CE9C7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C9C4C8-284C-45BE-AE1C-8EA966BB944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383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xmlns="" id="{AD52445B-F212-45A1-97F6-EFFE29D98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88CE7-A3B6-459D-BF77-6A0432F1A122}" type="datetimeFigureOut">
              <a:rPr lang="ko-KR" altLang="en-US"/>
              <a:pPr>
                <a:defRPr/>
              </a:pPr>
              <a:t>2020-05-23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xmlns="" id="{D34294EA-45F1-4B2D-96B3-D356678C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xmlns="" id="{FC470CD0-BB3E-4F63-8BAC-33A9DFD25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67CB69-5147-4812-9AC6-4518B3213DCB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614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xmlns="" id="{B33C4B4C-B61E-4139-97E7-FFA4F77A9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65E803-DF76-40A6-895B-19CDD3267000}" type="datetimeFigureOut">
              <a:rPr lang="ko-KR" altLang="en-US"/>
              <a:pPr>
                <a:defRPr/>
              </a:pPr>
              <a:t>2020-05-23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xmlns="" id="{CB2DF9F5-394C-4DE0-957C-19CC6169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xmlns="" id="{87DF928A-9EFC-4957-9DF5-0519854C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66A3A6-08C8-491A-A8A9-C6BF0FB029D7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335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xmlns="" id="{B673A544-56D8-4446-8CE6-CB9D070B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94EFB6-3434-4257-8469-E995A8332CB1}" type="datetimeFigureOut">
              <a:rPr lang="ko-KR" altLang="en-US"/>
              <a:pPr>
                <a:defRPr/>
              </a:pPr>
              <a:t>2020-05-23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xmlns="" id="{FFFB2A78-45D3-4F47-A2A0-8AF8DF48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xmlns="" id="{9545A901-D035-4DEE-9AF2-419112B3F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4C6796-882A-4B69-B3F1-12D4494B027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804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xmlns="" id="{770CB5AD-9437-4AB1-92BA-704B22BC0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C290F-5B09-4EC9-A78A-F286D878BB5B}" type="datetimeFigureOut">
              <a:rPr lang="ko-KR" altLang="en-US"/>
              <a:pPr>
                <a:defRPr/>
              </a:pPr>
              <a:t>2020-05-23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xmlns="" id="{84D36B08-D806-4FBF-9C2B-8B329078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xmlns="" id="{5C2F3706-5258-4149-BE82-047EC634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C2546E-51CD-44DF-94D4-7B7D7632F939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23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xmlns="" id="{6050DFA1-CCCC-4FE6-8C3A-1C15EE066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D6315-1F38-4ED5-B7A8-153104D7B4EB}" type="datetimeFigureOut">
              <a:rPr lang="ko-KR" altLang="en-US"/>
              <a:pPr>
                <a:defRPr/>
              </a:pPr>
              <a:t>2020-05-23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xmlns="" id="{FFFFE492-5BC7-4AA6-B789-924EDE4F1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xmlns="" id="{C402352A-386B-4A0B-8AD5-1A420D9B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70AA48-382E-4C8C-BEE4-D8A40880D6B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15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xmlns="" id="{272994A1-05E9-4D8E-9BB1-178E9411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61213C-7509-447C-95CB-C1B0965C64BC}" type="datetimeFigureOut">
              <a:rPr lang="ko-KR" altLang="en-US"/>
              <a:pPr>
                <a:defRPr/>
              </a:pPr>
              <a:t>2020-05-23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xmlns="" id="{F706DDF3-5C1D-45CD-A4A6-885BBAFDB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xmlns="" id="{FCDBE9F6-A2BC-4203-BB2A-B32DD186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F33B7-AB77-4A83-9A26-5E5B0FCF334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072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xmlns="" id="{DF8B1FA0-5281-417C-AB89-9E133FCC6FE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xmlns="" id="{E1D3EA9B-C45D-451E-A21B-A6410DA6E6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A99D53F-AA36-4888-AE8D-1DFB8D670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152F334-7D11-4368-B17B-1C005A7F097D}" type="datetimeFigureOut">
              <a:rPr lang="ko-KR" altLang="en-US"/>
              <a:pPr>
                <a:defRPr/>
              </a:pPr>
              <a:t>2020-05-23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A07A35-F114-4C92-82D2-39E2C2B58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D72C82B-C3F6-4326-B0C5-7AFDD5F99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latin typeface="맑은 고딕" panose="020B0503020000020004" pitchFamily="34" charset="-127"/>
                <a:ea typeface="맑은 고딕" panose="020B0503020000020004" pitchFamily="34" charset="-127"/>
              </a:defRPr>
            </a:lvl1pPr>
          </a:lstStyle>
          <a:p>
            <a:fld id="{670F51A7-0F65-47EF-9D70-0CD47F35217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>
            <a:extLst>
              <a:ext uri="{FF2B5EF4-FFF2-40B4-BE49-F238E27FC236}">
                <a16:creationId xmlns:a16="http://schemas.microsoft.com/office/drawing/2014/main" xmlns="" id="{DD3FE1F1-7065-44AB-BCD3-F37680C1A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0" y="-1052513"/>
            <a:ext cx="10096500" cy="896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xmlns="" id="{D50815B0-B4F0-4B03-B409-9B033D6BE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96500" cy="896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xmlns="" id="{C8582913-73CE-4FF4-8FD3-65C9E0936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96500" cy="896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xmlns="" id="{1ACEF4D7-7372-4855-95D4-C901DEC74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96500" cy="896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xmlns="" id="{CB9CF8A2-CBAC-4090-A38C-A02C0A30F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96500" cy="896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>
            <a:extLst>
              <a:ext uri="{FF2B5EF4-FFF2-40B4-BE49-F238E27FC236}">
                <a16:creationId xmlns:a16="http://schemas.microsoft.com/office/drawing/2014/main" xmlns="" id="{ADB2ED92-2C1D-446A-89FF-C2377234B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96500" cy="896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xmlns="" id="{C38ED39E-521B-4271-A282-49BB69C4E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96500" cy="896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>
            <a:extLst>
              <a:ext uri="{FF2B5EF4-FFF2-40B4-BE49-F238E27FC236}">
                <a16:creationId xmlns:a16="http://schemas.microsoft.com/office/drawing/2014/main" xmlns="" id="{54F72388-D1BC-48ED-B040-42AE2F5A5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96500" cy="896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xmlns="" id="{439F1B21-1291-47EB-8CE7-56C6B85E2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96500" cy="896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>
            <a:extLst>
              <a:ext uri="{FF2B5EF4-FFF2-40B4-BE49-F238E27FC236}">
                <a16:creationId xmlns:a16="http://schemas.microsoft.com/office/drawing/2014/main" xmlns="" id="{BD7B33BB-C582-4296-A73D-1089308A5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96500" cy="896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xmlns="" id="{AA9FE267-49BD-48E3-A420-C99F5BFFD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96500" cy="896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xmlns="" id="{DA86A0EB-3B75-401A-9E94-93332D004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96500" cy="896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Office PowerPoint</Application>
  <PresentationFormat>화면 슬라이드 쇼(4:3)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starlinker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blue4313</dc:creator>
  <cp:lastModifiedBy>blue4313</cp:lastModifiedBy>
  <cp:revision>11</cp:revision>
  <dcterms:created xsi:type="dcterms:W3CDTF">2008-04-17T00:54:24Z</dcterms:created>
  <dcterms:modified xsi:type="dcterms:W3CDTF">2020-05-23T04:34:05Z</dcterms:modified>
</cp:coreProperties>
</file>